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4E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817"/>
  </p:normalViewPr>
  <p:slideViewPr>
    <p:cSldViewPr snapToGrid="0" snapToObjects="1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71032DD9-5005-4565-B090-4AA7326C30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F422B4C-F7AC-4036-AAD2-D5A24E4798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7849A20-C877-4BD4-9423-CFE43321BD7B}" type="datetimeFigureOut">
              <a:rPr lang="en-GB"/>
              <a:pPr>
                <a:defRPr/>
              </a:pPr>
              <a:t>18/12/2020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86E477B-B5A1-40AA-BFC2-D49C03A51C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CB3F49F-1E11-4B4A-8299-DBAE6C354A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771DEFB-5231-4BF9-8A75-24473561014D}" type="slidenum">
              <a:rPr lang="en-GB" altLang="it-IT"/>
              <a:pPr/>
              <a:t>‹N›</a:t>
            </a:fld>
            <a:endParaRPr lang="en-GB" alt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8C6DB64C-0AAA-4136-9BA9-303539EB6BC7}"/>
              </a:ext>
            </a:extLst>
          </p:cNvPr>
          <p:cNvCxnSpPr>
            <a:cxnSpLocks/>
          </p:cNvCxnSpPr>
          <p:nvPr/>
        </p:nvCxnSpPr>
        <p:spPr>
          <a:xfrm>
            <a:off x="3435350" y="8597900"/>
            <a:ext cx="0" cy="5238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5" name="Immagine 7">
            <a:extLst>
              <a:ext uri="{FF2B5EF4-FFF2-40B4-BE49-F238E27FC236}">
                <a16:creationId xmlns:a16="http://schemas.microsoft.com/office/drawing/2014/main" id="{0BF903FD-892B-4CD8-A282-F917B1AEC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25" y="8597900"/>
            <a:ext cx="195262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Immagine 8">
            <a:extLst>
              <a:ext uri="{FF2B5EF4-FFF2-40B4-BE49-F238E27FC236}">
                <a16:creationId xmlns:a16="http://schemas.microsoft.com/office/drawing/2014/main" id="{D73E010F-7E69-4713-8FA3-35ABFB604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8434388"/>
            <a:ext cx="22606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7D3634B5-2558-4F2E-BDF1-39F6DA632B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53EC84F-7E0D-40E0-B334-5F559358BEF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6356341-B939-4999-BF76-6161FF7BC740}" type="datetimeFigureOut">
              <a:rPr lang="en-GB"/>
              <a:pPr>
                <a:defRPr/>
              </a:pPr>
              <a:t>18/12/2020</a:t>
            </a:fld>
            <a:endParaRPr lang="en-GB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98135BC8-C61F-4F3E-938C-540B16D0A8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ECE604B1-AA72-4E7E-B6E7-F8A84EE255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en-GB" noProof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6F8B58-ECA1-42E9-B01D-D601799B43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53B1A41-BD1D-4473-B295-C383898C0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DB54E9B-231A-4152-95AB-13287257E286}" type="slidenum">
              <a:rPr lang="en-GB" altLang="it-IT"/>
              <a:pPr/>
              <a:t>‹N›</a:t>
            </a:fld>
            <a:endParaRPr lang="en-GB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egnaposto immagine diapositiva 1">
            <a:extLst>
              <a:ext uri="{FF2B5EF4-FFF2-40B4-BE49-F238E27FC236}">
                <a16:creationId xmlns:a16="http://schemas.microsoft.com/office/drawing/2014/main" id="{8FC18551-5691-4D13-8F42-391E244F39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2" name="Segnaposto note 2">
            <a:extLst>
              <a:ext uri="{FF2B5EF4-FFF2-40B4-BE49-F238E27FC236}">
                <a16:creationId xmlns:a16="http://schemas.microsoft.com/office/drawing/2014/main" id="{6831396A-9C8B-4262-8A12-015ADBC18F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it-IT"/>
          </a:p>
        </p:txBody>
      </p:sp>
      <p:sp>
        <p:nvSpPr>
          <p:cNvPr id="10243" name="Segnaposto numero diapositiva 3">
            <a:extLst>
              <a:ext uri="{FF2B5EF4-FFF2-40B4-BE49-F238E27FC236}">
                <a16:creationId xmlns:a16="http://schemas.microsoft.com/office/drawing/2014/main" id="{587E6096-F367-40CA-9D25-B310E24C5C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49EF1DC-C503-453B-A1D6-2D384C126DB9}" type="slidenum">
              <a:rPr lang="en-GB" altLang="it-IT"/>
              <a:pPr/>
              <a:t>2</a:t>
            </a:fld>
            <a:endParaRPr lang="en-GB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F2E450E4-CA7F-4FF0-AAFD-CD505A5FD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75" y="4259263"/>
            <a:ext cx="2700338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056076D-B882-4F82-AA11-7DEFDC7AC956}"/>
              </a:ext>
            </a:extLst>
          </p:cNvPr>
          <p:cNvSpPr/>
          <p:nvPr/>
        </p:nvSpPr>
        <p:spPr>
          <a:xfrm>
            <a:off x="9693275" y="0"/>
            <a:ext cx="2497138" cy="2498725"/>
          </a:xfrm>
          <a:prstGeom prst="rect">
            <a:avLst/>
          </a:prstGeom>
          <a:solidFill>
            <a:srgbClr val="F7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6" name="Immagine 7">
            <a:extLst>
              <a:ext uri="{FF2B5EF4-FFF2-40B4-BE49-F238E27FC236}">
                <a16:creationId xmlns:a16="http://schemas.microsoft.com/office/drawing/2014/main" id="{6CA74EF5-D749-4C0E-B9CF-197AD67BD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722313"/>
            <a:ext cx="4773613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8">
            <a:extLst>
              <a:ext uri="{FF2B5EF4-FFF2-40B4-BE49-F238E27FC236}">
                <a16:creationId xmlns:a16="http://schemas.microsoft.com/office/drawing/2014/main" id="{8138B28A-7018-4E40-8400-9CE58E00F7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050" y="6153150"/>
            <a:ext cx="19526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B6BEB221-3E72-452F-9FC5-B1D63518FE7C}"/>
              </a:ext>
            </a:extLst>
          </p:cNvPr>
          <p:cNvSpPr/>
          <p:nvPr/>
        </p:nvSpPr>
        <p:spPr>
          <a:xfrm>
            <a:off x="0" y="2498725"/>
            <a:ext cx="4997450" cy="4359275"/>
          </a:xfrm>
          <a:prstGeom prst="rect">
            <a:avLst/>
          </a:prstGeom>
          <a:solidFill>
            <a:srgbClr val="66A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225894" y="2498399"/>
            <a:ext cx="4466746" cy="1548945"/>
          </a:xfrm>
        </p:spPr>
        <p:txBody>
          <a:bodyPr>
            <a:noAutofit/>
          </a:bodyPr>
          <a:lstStyle>
            <a:lvl1pPr algn="l">
              <a:defRPr sz="40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225894" y="4227224"/>
            <a:ext cx="4466746" cy="1210456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30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1797AAAD-7E18-4A3C-8E71-39EF690017CC}"/>
              </a:ext>
            </a:extLst>
          </p:cNvPr>
          <p:cNvSpPr/>
          <p:nvPr/>
        </p:nvSpPr>
        <p:spPr>
          <a:xfrm rot="16200000">
            <a:off x="11617325" y="5843588"/>
            <a:ext cx="360363" cy="788987"/>
          </a:xfrm>
          <a:prstGeom prst="rect">
            <a:avLst/>
          </a:prstGeom>
          <a:solidFill>
            <a:srgbClr val="F89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/>
              <a:solidFill>
                <a:schemeClr val="accent4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DCD6B8D-8178-4839-9D21-5245549DE7A1}"/>
              </a:ext>
            </a:extLst>
          </p:cNvPr>
          <p:cNvSpPr/>
          <p:nvPr/>
        </p:nvSpPr>
        <p:spPr>
          <a:xfrm rot="16200000">
            <a:off x="215106" y="229394"/>
            <a:ext cx="358775" cy="788988"/>
          </a:xfrm>
          <a:prstGeom prst="rect">
            <a:avLst/>
          </a:prstGeom>
          <a:solidFill>
            <a:srgbClr val="66A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/>
              <a:solidFill>
                <a:schemeClr val="accent4"/>
              </a:solidFill>
            </a:endParaRPr>
          </a:p>
        </p:txBody>
      </p:sp>
      <p:cxnSp>
        <p:nvCxnSpPr>
          <p:cNvPr id="6" name="Connettore 1 7">
            <a:extLst>
              <a:ext uri="{FF2B5EF4-FFF2-40B4-BE49-F238E27FC236}">
                <a16:creationId xmlns:a16="http://schemas.microsoft.com/office/drawing/2014/main" id="{498EA615-91CB-4149-BB9F-87E9AD45796A}"/>
              </a:ext>
            </a:extLst>
          </p:cNvPr>
          <p:cNvCxnSpPr>
            <a:cxnSpLocks/>
          </p:cNvCxnSpPr>
          <p:nvPr/>
        </p:nvCxnSpPr>
        <p:spPr>
          <a:xfrm>
            <a:off x="2535238" y="5959475"/>
            <a:ext cx="0" cy="5238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8">
            <a:extLst>
              <a:ext uri="{FF2B5EF4-FFF2-40B4-BE49-F238E27FC236}">
                <a16:creationId xmlns:a16="http://schemas.microsoft.com/office/drawing/2014/main" id="{17D56A5E-4C8E-4DC0-9C39-1DD62461A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5959475"/>
            <a:ext cx="19542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9">
            <a:extLst>
              <a:ext uri="{FF2B5EF4-FFF2-40B4-BE49-F238E27FC236}">
                <a16:creationId xmlns:a16="http://schemas.microsoft.com/office/drawing/2014/main" id="{639E57D7-D9DA-4533-8EC6-227897411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6" b="7060"/>
          <a:stretch>
            <a:fillRect/>
          </a:stretch>
        </p:blipFill>
        <p:spPr bwMode="auto">
          <a:xfrm>
            <a:off x="0" y="6570663"/>
            <a:ext cx="121920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8530"/>
            <a:ext cx="10515600" cy="1325563"/>
          </a:xfrm>
        </p:spPr>
        <p:txBody>
          <a:bodyPr>
            <a:normAutofit/>
          </a:bodyPr>
          <a:lstStyle>
            <a:lvl1pPr>
              <a:defRPr sz="34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67130"/>
            <a:ext cx="10515600" cy="3805311"/>
          </a:xfrm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451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28952F0-5B47-4ACC-9E09-21470A4D5A10}"/>
              </a:ext>
            </a:extLst>
          </p:cNvPr>
          <p:cNvSpPr/>
          <p:nvPr/>
        </p:nvSpPr>
        <p:spPr>
          <a:xfrm rot="16200000">
            <a:off x="11617325" y="5843588"/>
            <a:ext cx="360363" cy="788987"/>
          </a:xfrm>
          <a:prstGeom prst="rect">
            <a:avLst/>
          </a:prstGeom>
          <a:solidFill>
            <a:srgbClr val="F89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9CE05A2-7874-4412-974D-B873E17C2EB6}"/>
              </a:ext>
            </a:extLst>
          </p:cNvPr>
          <p:cNvSpPr/>
          <p:nvPr/>
        </p:nvSpPr>
        <p:spPr>
          <a:xfrm rot="16200000">
            <a:off x="215106" y="229394"/>
            <a:ext cx="358775" cy="788988"/>
          </a:xfrm>
          <a:prstGeom prst="rect">
            <a:avLst/>
          </a:prstGeom>
          <a:solidFill>
            <a:srgbClr val="66A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/>
              <a:solidFill>
                <a:schemeClr val="accent4"/>
              </a:solidFill>
            </a:endParaRPr>
          </a:p>
        </p:txBody>
      </p:sp>
      <p:pic>
        <p:nvPicPr>
          <p:cNvPr id="4" name="Immagine 7">
            <a:extLst>
              <a:ext uri="{FF2B5EF4-FFF2-40B4-BE49-F238E27FC236}">
                <a16:creationId xmlns:a16="http://schemas.microsoft.com/office/drawing/2014/main" id="{56972DEA-7169-4A1C-9673-6BA610345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6" b="7060"/>
          <a:stretch>
            <a:fillRect/>
          </a:stretch>
        </p:blipFill>
        <p:spPr bwMode="auto">
          <a:xfrm>
            <a:off x="0" y="6570663"/>
            <a:ext cx="121920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1 8">
            <a:extLst>
              <a:ext uri="{FF2B5EF4-FFF2-40B4-BE49-F238E27FC236}">
                <a16:creationId xmlns:a16="http://schemas.microsoft.com/office/drawing/2014/main" id="{631A5B6A-9055-41FB-9BDD-40DE14C30B62}"/>
              </a:ext>
            </a:extLst>
          </p:cNvPr>
          <p:cNvCxnSpPr>
            <a:cxnSpLocks/>
          </p:cNvCxnSpPr>
          <p:nvPr/>
        </p:nvCxnSpPr>
        <p:spPr>
          <a:xfrm>
            <a:off x="2535238" y="5959475"/>
            <a:ext cx="0" cy="5238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9">
            <a:extLst>
              <a:ext uri="{FF2B5EF4-FFF2-40B4-BE49-F238E27FC236}">
                <a16:creationId xmlns:a16="http://schemas.microsoft.com/office/drawing/2014/main" id="{7E03EDC9-DE89-453F-B6EE-C21E1E5BE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5959475"/>
            <a:ext cx="19542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08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4D03E6CB-3A99-448F-9AA7-57809B925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0" b="13863"/>
          <a:stretch>
            <a:fillRect/>
          </a:stretch>
        </p:blipFill>
        <p:spPr bwMode="auto">
          <a:xfrm>
            <a:off x="0" y="4124325"/>
            <a:ext cx="1219200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5">
            <a:extLst>
              <a:ext uri="{FF2B5EF4-FFF2-40B4-BE49-F238E27FC236}">
                <a16:creationId xmlns:a16="http://schemas.microsoft.com/office/drawing/2014/main" id="{16689462-2C56-483A-A2FC-8072D40BD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0" y="5108575"/>
            <a:ext cx="1954213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64B4D32C-6425-4FD0-9E10-F693696FDBEC}"/>
              </a:ext>
            </a:extLst>
          </p:cNvPr>
          <p:cNvSpPr/>
          <p:nvPr/>
        </p:nvSpPr>
        <p:spPr>
          <a:xfrm>
            <a:off x="0" y="0"/>
            <a:ext cx="12192000" cy="4124325"/>
          </a:xfrm>
          <a:prstGeom prst="rect">
            <a:avLst/>
          </a:prstGeom>
          <a:solidFill>
            <a:srgbClr val="4E4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7" name="Immagine 8">
            <a:extLst>
              <a:ext uri="{FF2B5EF4-FFF2-40B4-BE49-F238E27FC236}">
                <a16:creationId xmlns:a16="http://schemas.microsoft.com/office/drawing/2014/main" id="{F075140B-6FAF-46EE-BFF0-98E90BDCA3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-311150"/>
            <a:ext cx="2676525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831850" y="1980196"/>
            <a:ext cx="10515600" cy="1245059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GB" dirty="0"/>
          </a:p>
        </p:txBody>
      </p:sp>
      <p:sp>
        <p:nvSpPr>
          <p:cNvPr id="15" name="Segnaposto testo 2"/>
          <p:cNvSpPr>
            <a:spLocks noGrp="1"/>
          </p:cNvSpPr>
          <p:nvPr>
            <p:ph type="body" idx="1"/>
          </p:nvPr>
        </p:nvSpPr>
        <p:spPr>
          <a:xfrm>
            <a:off x="831850" y="3245898"/>
            <a:ext cx="10515600" cy="59874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3492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EB533096-959A-4A73-8FB1-F19EF290C82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  <a:endParaRPr lang="en-GB" altLang="it-IT"/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6155632B-D3E8-4C73-8090-01602E0381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GB" altLang="it-IT"/>
          </a:p>
        </p:txBody>
      </p:sp>
      <p:pic>
        <p:nvPicPr>
          <p:cNvPr id="1028" name="Immagine 6">
            <a:extLst>
              <a:ext uri="{FF2B5EF4-FFF2-40B4-BE49-F238E27FC236}">
                <a16:creationId xmlns:a16="http://schemas.microsoft.com/office/drawing/2014/main" id="{CC68419C-9283-4602-BA34-CF22AF1EBC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5795963"/>
            <a:ext cx="22606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olo 1">
            <a:extLst>
              <a:ext uri="{FF2B5EF4-FFF2-40B4-BE49-F238E27FC236}">
                <a16:creationId xmlns:a16="http://schemas.microsoft.com/office/drawing/2014/main" id="{1FA3EB68-EEFC-4E8D-AD02-6A22BF301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6050" y="2498725"/>
            <a:ext cx="4467225" cy="1549400"/>
          </a:xfrm>
        </p:spPr>
        <p:txBody>
          <a:bodyPr/>
          <a:lstStyle/>
          <a:p>
            <a:endParaRPr lang="en-GB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4" name="Sottotitolo 2">
            <a:extLst>
              <a:ext uri="{FF2B5EF4-FFF2-40B4-BE49-F238E27FC236}">
                <a16:creationId xmlns:a16="http://schemas.microsoft.com/office/drawing/2014/main" id="{BC4D2A22-2ADF-4FA0-BFEA-F5FACE963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6050" y="4227513"/>
            <a:ext cx="4467225" cy="1209675"/>
          </a:xfrm>
        </p:spPr>
        <p:txBody>
          <a:bodyPr/>
          <a:lstStyle/>
          <a:p>
            <a:endParaRPr lang="en-GB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olo 1">
            <a:extLst>
              <a:ext uri="{FF2B5EF4-FFF2-40B4-BE49-F238E27FC236}">
                <a16:creationId xmlns:a16="http://schemas.microsoft.com/office/drawing/2014/main" id="{D4AF2FDF-67B1-4312-B131-B47011817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300"/>
            <a:ext cx="10515600" cy="1325563"/>
          </a:xfrm>
        </p:spPr>
        <p:txBody>
          <a:bodyPr/>
          <a:lstStyle/>
          <a:p>
            <a:endParaRPr lang="en-GB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8" name="Segnaposto contenuto 4">
            <a:extLst>
              <a:ext uri="{FF2B5EF4-FFF2-40B4-BE49-F238E27FC236}">
                <a16:creationId xmlns:a16="http://schemas.microsoft.com/office/drawing/2014/main" id="{2AE94E17-CA96-4840-A661-DDFA7E4A0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6900"/>
            <a:ext cx="10515600" cy="3805238"/>
          </a:xfrm>
        </p:spPr>
        <p:txBody>
          <a:bodyPr/>
          <a:lstStyle/>
          <a:p>
            <a:endParaRPr lang="en-GB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olo 1">
            <a:extLst>
              <a:ext uri="{FF2B5EF4-FFF2-40B4-BE49-F238E27FC236}">
                <a16:creationId xmlns:a16="http://schemas.microsoft.com/office/drawing/2014/main" id="{46A03D6F-9613-4DEE-B18F-D5C0F6B50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79613"/>
            <a:ext cx="10515600" cy="1246187"/>
          </a:xfrm>
        </p:spPr>
        <p:txBody>
          <a:bodyPr/>
          <a:lstStyle/>
          <a:p>
            <a:endParaRPr lang="en-GB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7C4CF0-A23C-42ED-9DBB-37765A3C6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246438"/>
            <a:ext cx="10515600" cy="598487"/>
          </a:xfrm>
        </p:spPr>
        <p:txBody>
          <a:bodyPr>
            <a:normAutofit/>
          </a:bodyPr>
          <a:lstStyle/>
          <a:p>
            <a:endParaRPr lang="en-GB" altLang="it-IT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X_PPT template" id="{DAB7A560-2D9F-7440-B5C6-E457CBC61C0B}" vid="{9281F4E5-A76F-634E-A049-5E2E84F5E66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VX_PPT-template</Template>
  <TotalTime>0</TotalTime>
  <Words>1</Words>
  <Application>Microsoft Office PowerPoint</Application>
  <PresentationFormat>Widescreen</PresentationFormat>
  <Paragraphs>1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7" baseType="lpstr">
      <vt:lpstr>Calibri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Cristina Stefanelli</dc:creator>
  <cp:lastModifiedBy>Cristina Stefanelli</cp:lastModifiedBy>
  <cp:revision>1</cp:revision>
  <dcterms:created xsi:type="dcterms:W3CDTF">2020-12-18T10:48:14Z</dcterms:created>
  <dcterms:modified xsi:type="dcterms:W3CDTF">2020-12-18T10:48:43Z</dcterms:modified>
</cp:coreProperties>
</file>